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29"/>
  </p:notesMasterIdLst>
  <p:sldIdLst>
    <p:sldId id="296" r:id="rId10"/>
    <p:sldId id="318" r:id="rId11"/>
    <p:sldId id="316" r:id="rId12"/>
    <p:sldId id="298" r:id="rId13"/>
    <p:sldId id="299" r:id="rId14"/>
    <p:sldId id="300" r:id="rId15"/>
    <p:sldId id="309" r:id="rId16"/>
    <p:sldId id="310" r:id="rId17"/>
    <p:sldId id="308" r:id="rId18"/>
    <p:sldId id="307" r:id="rId19"/>
    <p:sldId id="306" r:id="rId20"/>
    <p:sldId id="304" r:id="rId21"/>
    <p:sldId id="311" r:id="rId22"/>
    <p:sldId id="312" r:id="rId23"/>
    <p:sldId id="314" r:id="rId24"/>
    <p:sldId id="315" r:id="rId25"/>
    <p:sldId id="321" r:id="rId26"/>
    <p:sldId id="319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06/07/2021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06/07/2021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84777" y="503894"/>
                <a:ext cx="2036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777" y="503894"/>
                <a:ext cx="2036618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671" y="2023481"/>
            <a:ext cx="5236307" cy="2646683"/>
          </a:xfrm>
          <a:prstGeom prst="rect">
            <a:avLst/>
          </a:prstGeom>
        </p:spPr>
      </p:pic>
      <p:sp>
        <p:nvSpPr>
          <p:cNvPr id="19" name="Rectangle 2"/>
          <p:cNvSpPr/>
          <p:nvPr/>
        </p:nvSpPr>
        <p:spPr>
          <a:xfrm>
            <a:off x="1595039" y="695353"/>
            <a:ext cx="1454727" cy="551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649885" y="698503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68404" y="695353"/>
                <a:ext cx="808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404" y="695353"/>
                <a:ext cx="80855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952058" y="2052176"/>
            <a:ext cx="101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6434" y="4580280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 metres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96933" y="4580280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200743" y="1694741"/>
            <a:ext cx="169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kilometres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7747" y="1694742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25532" y="2069143"/>
            <a:ext cx="101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2454" y="4148169"/>
            <a:ext cx="101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7476" y="4139682"/>
            <a:ext cx="146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43212" y="1837590"/>
                <a:ext cx="80023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12" y="1837590"/>
                <a:ext cx="800238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477825" y="4148169"/>
            <a:ext cx="146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14768" y="617367"/>
            <a:ext cx="146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500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9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  <p:bldP spid="25" grpId="0" animBg="1"/>
      <p:bldP spid="26" grpId="0"/>
      <p:bldP spid="27" grpId="0"/>
      <p:bldP spid="28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80" y="49189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124" y="63458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35" y="3124046"/>
            <a:ext cx="5979301" cy="1203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04903" y="1279929"/>
                <a:ext cx="2036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03" y="1279929"/>
                <a:ext cx="2036618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/>
          <p:nvPr/>
        </p:nvSpPr>
        <p:spPr>
          <a:xfrm>
            <a:off x="3631657" y="1521247"/>
            <a:ext cx="1454727" cy="551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16768" y="1498833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5022" y="1521247"/>
                <a:ext cx="808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022" y="1521247"/>
                <a:ext cx="80855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51385" y="1443261"/>
            <a:ext cx="146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400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098" y="2718837"/>
            <a:ext cx="52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0871" y="2677272"/>
            <a:ext cx="101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11702" y="2465211"/>
                <a:ext cx="80023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02" y="2465211"/>
                <a:ext cx="800238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67428" y="4702459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 grams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37927" y="4702459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23069" y="2041401"/>
            <a:ext cx="169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kilograms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40073" y="2041402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74243" y="4057208"/>
            <a:ext cx="52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4072" y="4060706"/>
            <a:ext cx="1839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1951" y="2471960"/>
                <a:ext cx="80023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1" y="2471960"/>
                <a:ext cx="800238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99001" y="2465211"/>
                <a:ext cx="80023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01" y="2465211"/>
                <a:ext cx="800238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85023" y="2449676"/>
                <a:ext cx="80023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023" y="2449676"/>
                <a:ext cx="800238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98190" y="4019700"/>
            <a:ext cx="120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8132" y="4046539"/>
            <a:ext cx="120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3368" y="4060706"/>
            <a:ext cx="120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600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2973" y="4060706"/>
            <a:ext cx="120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800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563" y="4990370"/>
            <a:ext cx="285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1,000 </a:t>
            </a:r>
            <a:r>
              <a:rPr lang="en-GB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4000" dirty="0"/>
              <a:t> 5 </a:t>
            </a:r>
            <a:r>
              <a:rPr lang="en-GB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4000" dirty="0"/>
              <a:t>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3554" y="5009769"/>
            <a:ext cx="212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8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21" grpId="0"/>
      <p:bldP spid="21" grpId="1"/>
      <p:bldP spid="22" grpId="0"/>
      <p:bldP spid="23" grpId="0"/>
      <p:bldP spid="24" grpId="0"/>
      <p:bldP spid="25" grpId="0"/>
      <p:bldP spid="25" grpId="1"/>
      <p:bldP spid="26" grpId="0"/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66109" y="2765762"/>
                <a:ext cx="112576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68</m:t>
                          </m:r>
                        </m:den>
                      </m:f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09" y="2765762"/>
                <a:ext cx="1125769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5454" y="2981344"/>
                <a:ext cx="1125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454" y="2981344"/>
                <a:ext cx="11257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/>
          <p:nvPr/>
        </p:nvSpPr>
        <p:spPr>
          <a:xfrm>
            <a:off x="4253674" y="2981344"/>
            <a:ext cx="1454727" cy="551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27039" y="2981344"/>
                <a:ext cx="808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39" y="2981344"/>
                <a:ext cx="80855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2493819" y="2765762"/>
            <a:ext cx="568036" cy="89896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2825" y="3720854"/>
                <a:ext cx="56288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25" y="3720854"/>
                <a:ext cx="562885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81223" y="2903358"/>
            <a:ext cx="146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500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85904" y="3640689"/>
            <a:ext cx="227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400 m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21427" y="3419091"/>
                <a:ext cx="2036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27" y="3419091"/>
                <a:ext cx="2036618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24945" y="3618359"/>
            <a:ext cx="66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 </a:t>
            </a:r>
          </a:p>
        </p:txBody>
      </p:sp>
      <p:sp>
        <p:nvSpPr>
          <p:cNvPr id="15" name="Rectangle 2"/>
          <p:cNvSpPr/>
          <p:nvPr/>
        </p:nvSpPr>
        <p:spPr>
          <a:xfrm>
            <a:off x="4694884" y="3594911"/>
            <a:ext cx="1454727" cy="551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68249" y="3618359"/>
                <a:ext cx="808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ea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49" y="3618359"/>
                <a:ext cx="8085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42227" y="3626844"/>
                <a:ext cx="808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27" y="3626844"/>
                <a:ext cx="80855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85904" y="4539653"/>
            <a:ext cx="227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0.4 km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/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9421" y="4539653"/>
            <a:ext cx="227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0.7 km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0365" y="4548141"/>
            <a:ext cx="66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5342" y="4539653"/>
            <a:ext cx="227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1.1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55638" y="3595909"/>
            <a:ext cx="42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48173" y="3595909"/>
            <a:ext cx="42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16380" y="1692893"/>
            <a:ext cx="7215607" cy="669261"/>
            <a:chOff x="850232" y="3272589"/>
            <a:chExt cx="7579894" cy="57751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351661" y="2298891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41798" y="2298891"/>
            <a:ext cx="122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1,000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2979" y="2298891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1241" y="2298891"/>
            <a:ext cx="98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8437" y="2298891"/>
            <a:ext cx="9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61201" y="2298891"/>
            <a:ext cx="91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6586" y="2298891"/>
            <a:ext cx="89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94918" y="2298891"/>
            <a:ext cx="100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77433" y="2298891"/>
            <a:ext cx="89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13647" y="2298891"/>
            <a:ext cx="87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35208" y="2298891"/>
            <a:ext cx="897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97155" y="2806862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 metres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67654" y="2806862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565628" y="1254962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31347" y="280908"/>
            <a:ext cx="163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 kilometres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190479" y="650240"/>
            <a:ext cx="1690668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364667" y="1254962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53783" y="1254962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0.1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24152" y="1254962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0.2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41326" y="1254962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0.3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59525" y="1254962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0.4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4798" y="1254962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0.5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42925" y="1254962"/>
            <a:ext cx="6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0.6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6162" y="1254962"/>
            <a:ext cx="6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0.7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27333" y="1254962"/>
            <a:ext cx="6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0.8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60781" y="1254962"/>
            <a:ext cx="61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0.9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37" grpId="0"/>
      <p:bldP spid="38" grpId="0"/>
      <p:bldP spid="39" grpId="0"/>
      <p:bldP spid="40" grpId="0"/>
      <p:bldP spid="41" grpId="0"/>
      <p:bldP spid="42" grpId="0"/>
      <p:bldP spid="42" grpId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32371" y="474493"/>
            <a:ext cx="404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Onions cost 9p per 100 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371" y="1193889"/>
            <a:ext cx="404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Jack buys 2.1 kg of onions.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2370" y="1913285"/>
            <a:ext cx="601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money does Jack spend?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2371" y="2787443"/>
            <a:ext cx="271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2.1 kg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2,100 g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2369" y="3665272"/>
            <a:ext cx="357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2,100 g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100 g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3508" y="3669691"/>
            <a:ext cx="913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2369" y="4580844"/>
            <a:ext cx="220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9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61631" y="4431697"/>
            <a:ext cx="220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0663" y="4431697"/>
            <a:ext cx="78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210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2566" y="5006558"/>
            <a:ext cx="191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210 – 21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4145" y="5006558"/>
            <a:ext cx="78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189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26997" y="4580844"/>
            <a:ext cx="78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189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61663" y="1939106"/>
            <a:ext cx="146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£1.89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3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7512" y="614553"/>
            <a:ext cx="659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Mo cycles 300 m in 1 minute.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511" y="1433105"/>
            <a:ext cx="659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long does it take Mo to cycle 6 km?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77" y="467905"/>
            <a:ext cx="1427798" cy="1722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177" y="2251657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4021" y="23943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912" y="2625178"/>
            <a:ext cx="271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 km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6,000 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0596" y="3910867"/>
            <a:ext cx="31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minute for 300 m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0595" y="5091344"/>
            <a:ext cx="404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___ minutes for 6,000 m  </a:t>
            </a:r>
          </a:p>
        </p:txBody>
      </p:sp>
      <p:sp>
        <p:nvSpPr>
          <p:cNvPr id="2" name="Curved Right Arrow 1"/>
          <p:cNvSpPr/>
          <p:nvPr/>
        </p:nvSpPr>
        <p:spPr>
          <a:xfrm flipH="1">
            <a:off x="5881968" y="4090564"/>
            <a:ext cx="476282" cy="14546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70558" y="3910867"/>
            <a:ext cx="1005888" cy="5232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468792" y="5082301"/>
            <a:ext cx="1354559" cy="5232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234612" y="3208206"/>
            <a:ext cx="191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3539" y="3208206"/>
            <a:ext cx="83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6866" y="4498789"/>
            <a:ext cx="119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20 </a:t>
            </a:r>
          </a:p>
        </p:txBody>
      </p:sp>
      <p:sp>
        <p:nvSpPr>
          <p:cNvPr id="18" name="Curved Right Arrow 17"/>
          <p:cNvSpPr/>
          <p:nvPr/>
        </p:nvSpPr>
        <p:spPr>
          <a:xfrm>
            <a:off x="1571204" y="4081521"/>
            <a:ext cx="476282" cy="152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819" y="4498789"/>
            <a:ext cx="119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20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51516" y="5022009"/>
            <a:ext cx="119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20</a:t>
            </a:r>
            <a:r>
              <a:rPr lang="en-GB" sz="28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7096" y="2012238"/>
            <a:ext cx="219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20 minutes</a:t>
            </a:r>
            <a:r>
              <a:rPr lang="en-GB" sz="2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1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1" grpId="0"/>
      <p:bldP spid="12" grpId="0"/>
      <p:bldP spid="2" grpId="0" animBg="1"/>
      <p:bldP spid="3" grpId="0" animBg="1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B9968-804E-4E5D-AA36-356FEF6B7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6" t="13084" r="17041" b="4376"/>
          <a:stretch/>
        </p:blipFill>
        <p:spPr>
          <a:xfrm>
            <a:off x="0" y="139965"/>
            <a:ext cx="9148593" cy="63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8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C4B46-487F-4A0E-B6C8-EF42C9AA8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8" t="12903" r="16735" b="5828"/>
          <a:stretch/>
        </p:blipFill>
        <p:spPr>
          <a:xfrm>
            <a:off x="0" y="205279"/>
            <a:ext cx="9144000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E3CC7-8038-4275-A7FC-349EEDB39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0" t="13628" b="10545"/>
          <a:stretch/>
        </p:blipFill>
        <p:spPr>
          <a:xfrm>
            <a:off x="-3171" y="0"/>
            <a:ext cx="9147171" cy="45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B9968-804E-4E5D-AA36-356FEF6B7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6" t="13084" r="17041" b="4376"/>
          <a:stretch/>
        </p:blipFill>
        <p:spPr>
          <a:xfrm>
            <a:off x="0" y="139965"/>
            <a:ext cx="9148593" cy="63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1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		 		   metres		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3 km		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0.7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0.5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		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0.1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</a:p>
          <a:p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	  = 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0.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Rectangle 2"/>
          <p:cNvSpPr/>
          <p:nvPr/>
        </p:nvSpPr>
        <p:spPr>
          <a:xfrm>
            <a:off x="1233055" y="334776"/>
            <a:ext cx="1454727" cy="551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1628900"/>
            <a:ext cx="2950315" cy="593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2049" y="1100514"/>
                <a:ext cx="80023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49" y="1100514"/>
                <a:ext cx="800238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2126" y="1342118"/>
                <a:ext cx="8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26" y="1342118"/>
                <a:ext cx="80023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/>
          <p:nvPr/>
        </p:nvSpPr>
        <p:spPr>
          <a:xfrm>
            <a:off x="2392287" y="1130024"/>
            <a:ext cx="269113" cy="551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0924" y="1345418"/>
                <a:ext cx="8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24" y="1345418"/>
                <a:ext cx="8002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/>
          <p:nvPr/>
        </p:nvSpPr>
        <p:spPr>
          <a:xfrm>
            <a:off x="2932649" y="1122701"/>
            <a:ext cx="269113" cy="551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/>
          <p:nvPr/>
        </p:nvSpPr>
        <p:spPr>
          <a:xfrm>
            <a:off x="3476650" y="1131682"/>
            <a:ext cx="269113" cy="551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4963" y="3998193"/>
                <a:ext cx="800238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600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600" b="0" i="0" smtClean="0"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63" y="3998193"/>
                <a:ext cx="800238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9394" y="4851896"/>
                <a:ext cx="800238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600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600" b="0" i="0" smtClean="0"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94" y="4851896"/>
                <a:ext cx="800238" cy="8440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/>
          <p:nvPr/>
        </p:nvSpPr>
        <p:spPr>
          <a:xfrm>
            <a:off x="2553225" y="5087392"/>
            <a:ext cx="685275" cy="3958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66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		 		   metres		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3 km		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0.7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0.5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		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0.1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</a:p>
          <a:p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	  = 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0.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Rectangle 2"/>
          <p:cNvSpPr/>
          <p:nvPr/>
        </p:nvSpPr>
        <p:spPr>
          <a:xfrm>
            <a:off x="1233055" y="334776"/>
            <a:ext cx="1454727" cy="551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7" y="1628900"/>
            <a:ext cx="2950315" cy="593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2049" y="1100514"/>
                <a:ext cx="80023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49" y="1100514"/>
                <a:ext cx="800238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2126" y="1342118"/>
                <a:ext cx="8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26" y="1342118"/>
                <a:ext cx="8002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/>
          <p:nvPr/>
        </p:nvSpPr>
        <p:spPr>
          <a:xfrm>
            <a:off x="2392287" y="1130024"/>
            <a:ext cx="269113" cy="551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0924" y="1345418"/>
                <a:ext cx="80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24" y="1345418"/>
                <a:ext cx="8002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/>
          <p:nvPr/>
        </p:nvSpPr>
        <p:spPr>
          <a:xfrm>
            <a:off x="2932649" y="1122701"/>
            <a:ext cx="269113" cy="551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/>
          <p:nvPr/>
        </p:nvSpPr>
        <p:spPr>
          <a:xfrm>
            <a:off x="3476650" y="1131682"/>
            <a:ext cx="269113" cy="551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"/>
          <p:cNvSpPr/>
          <p:nvPr/>
        </p:nvSpPr>
        <p:spPr>
          <a:xfrm>
            <a:off x="2553225" y="5087392"/>
            <a:ext cx="685275" cy="3958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386884" y="334880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3,000</a:t>
            </a:r>
            <a:endParaRPr lang="en-GB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44893" y="1087422"/>
                <a:ext cx="3568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893" y="1087422"/>
                <a:ext cx="35680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98805" y="1084970"/>
                <a:ext cx="3568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805" y="1084970"/>
                <a:ext cx="356800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32218" y="1084970"/>
                <a:ext cx="3568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18" y="1084970"/>
                <a:ext cx="356800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932649" y="2875776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9922" y="502368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endParaRPr lang="en-GB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874E7C7-6CD1-41A5-A669-644A36C2F37D}"/>
                  </a:ext>
                </a:extLst>
              </p:cNvPr>
              <p:cNvSpPr txBox="1"/>
              <p:nvPr/>
            </p:nvSpPr>
            <p:spPr>
              <a:xfrm>
                <a:off x="1074963" y="3998193"/>
                <a:ext cx="800238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600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600" b="0" i="0" smtClean="0"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874E7C7-6CD1-41A5-A669-644A36C2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63" y="3998193"/>
                <a:ext cx="800238" cy="8440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71B57C-35C8-466F-9BA5-BD2EDF9FB865}"/>
                  </a:ext>
                </a:extLst>
              </p:cNvPr>
              <p:cNvSpPr txBox="1"/>
              <p:nvPr/>
            </p:nvSpPr>
            <p:spPr>
              <a:xfrm>
                <a:off x="1079394" y="4851896"/>
                <a:ext cx="800238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600" b="0" i="0" smtClean="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600" b="0" i="0" smtClean="0"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71B57C-35C8-466F-9BA5-BD2EDF9FB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94" y="4851896"/>
                <a:ext cx="800238" cy="8440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837" y="2123798"/>
            <a:ext cx="7215607" cy="669261"/>
            <a:chOff x="850232" y="3272589"/>
            <a:chExt cx="7579894" cy="5775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83512" y="2724464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2344" y="2722402"/>
            <a:ext cx="122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611" y="2725470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1,000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1787" y="2724464"/>
            <a:ext cx="98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8983" y="2725470"/>
            <a:ext cx="9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1747" y="2724464"/>
            <a:ext cx="91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7132" y="2724464"/>
            <a:ext cx="89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5,000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5464" y="2724464"/>
            <a:ext cx="100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6,000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37979" y="2724464"/>
            <a:ext cx="89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7,000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4193" y="2724464"/>
            <a:ext cx="87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8,000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95754" y="2724464"/>
            <a:ext cx="897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9,000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3963" y="3351324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 grams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44462" y="3351324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444462" y="927450"/>
            <a:ext cx="142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kilograms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34588" y="927451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83512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0571" y="1672197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8022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39158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21964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72703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8942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0903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08205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33418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60683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25374" y="4106323"/>
            <a:ext cx="206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0 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16608" y="4106323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1,000 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16608" y="4106323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2,000 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16608" y="4106323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3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3,000 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16608" y="4106323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4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4,000 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64510" y="4106323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5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5,000 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4510" y="4106323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6,000 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64510" y="4106323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7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7,000 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64510" y="4106323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8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8,000 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64510" y="4106323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9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9,000 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52870" y="4106323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10 kg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10,000 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69" y="1881270"/>
            <a:ext cx="5236307" cy="2646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674" y="2016619"/>
            <a:ext cx="105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945" y="1988991"/>
            <a:ext cx="105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3522" y="4066288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 grams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44021" y="4066288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444021" y="1642414"/>
            <a:ext cx="142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kilograms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34147" y="1642415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57674" y="4058922"/>
            <a:ext cx="733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6155" y="4066288"/>
            <a:ext cx="187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3990" y="1968992"/>
            <a:ext cx="105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3990" y="4083093"/>
            <a:ext cx="105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7600" y="4083093"/>
            <a:ext cx="105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500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0673" y="1968992"/>
            <a:ext cx="105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62" y="3098516"/>
            <a:ext cx="5236307" cy="26466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10133" y="3098516"/>
            <a:ext cx="101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4125" y="3098515"/>
            <a:ext cx="105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4798" y="5522389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 grams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25297" y="5522389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229107" y="2636850"/>
            <a:ext cx="169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kilograms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46111" y="2636851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113162" y="5168446"/>
            <a:ext cx="1787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15,000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55082" y="5149226"/>
            <a:ext cx="1730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16,000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87371" y="3106732"/>
            <a:ext cx="143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15.5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84545" y="5149226"/>
            <a:ext cx="184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15,500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8047" y="5168446"/>
            <a:ext cx="143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25" y="171955"/>
            <a:ext cx="2899663" cy="290279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26479" y="2227021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 kg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7805" y="2227021"/>
            <a:ext cx="158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15,000 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05206" y="2231063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500 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74188" y="2229050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0.5 kg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92528" y="555579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15.5 kg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596" y="767605"/>
            <a:ext cx="747045" cy="7470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50440" y="91029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1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9" grpId="0"/>
      <p:bldP spid="29" grpId="1"/>
      <p:bldP spid="31" grpId="0"/>
      <p:bldP spid="31" grpId="1"/>
      <p:bldP spid="32" grpId="0"/>
      <p:bldP spid="33" grpId="0"/>
      <p:bldP spid="34" grpId="0"/>
      <p:bldP spid="34" grpId="1"/>
      <p:bldP spid="35" grpId="0"/>
      <p:bldP spid="38" grpId="0"/>
      <p:bldP spid="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81" y="2570565"/>
            <a:ext cx="5979301" cy="12033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36122" y="2212283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644" y="3581688"/>
            <a:ext cx="140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9895" y="4249421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 grams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10394" y="4249421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528470" y="1411580"/>
            <a:ext cx="142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kilograms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18596" y="1411581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979998" y="686817"/>
            <a:ext cx="187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23.2 kg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03139" y="686817"/>
            <a:ext cx="187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 </a:t>
            </a:r>
          </a:p>
        </p:txBody>
      </p:sp>
      <p:sp>
        <p:nvSpPr>
          <p:cNvPr id="27" name="Rectangle 2"/>
          <p:cNvSpPr/>
          <p:nvPr/>
        </p:nvSpPr>
        <p:spPr>
          <a:xfrm>
            <a:off x="2548412" y="628594"/>
            <a:ext cx="1454727" cy="551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185855" y="2225664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22617" y="2200638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23.2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93137" y="2200638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23.3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1813" y="657289"/>
            <a:ext cx="140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23,200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63657" y="2212283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23.4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23844" y="2200638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23.5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48901" y="3553561"/>
            <a:ext cx="140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23,500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85051" y="3554447"/>
            <a:ext cx="140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23,100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79303" y="3553561"/>
            <a:ext cx="140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23,200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23040" y="3553561"/>
            <a:ext cx="140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23,300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89531" y="3553561"/>
            <a:ext cx="140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23,400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280" y="491895"/>
            <a:ext cx="747045" cy="7470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29124" y="63458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2" grpId="0" animBg="1"/>
      <p:bldP spid="29" grpId="0"/>
      <p:bldP spid="30" grpId="0"/>
      <p:bldP spid="30" grpId="1"/>
      <p:bldP spid="31" grpId="0"/>
      <p:bldP spid="32" grpId="0"/>
      <p:bldP spid="34" grpId="0"/>
      <p:bldP spid="35" grpId="0"/>
      <p:bldP spid="36" grpId="0"/>
      <p:bldP spid="37" grpId="0"/>
      <p:bldP spid="38" grpId="0"/>
      <p:bldP spid="38" grpId="1"/>
      <p:bldP spid="39" grpId="0"/>
      <p:bldP spid="40" grpId="0"/>
      <p:bldP spid="42" grpId="0"/>
      <p:bldP spid="4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9.5|0.9|0.8|5.6|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4|8|10.2|4.2|10.7|5.4|4|1.9|6.7|2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3|5.3|3.3|5|6.7|9.6|0.7|1.2|0.7|1.6|3.1|2.8|2.5|2.8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2.9|0.9|0.9|0.9|1.1|1.4|1.1|1.2|0.9|1|2.6|6.2|0.8|0.9|0.9|0.6|0.6|0.5|0.7|0.5|0.7|0.6|0.9|0.7|0.9|0.5|0.8|0.5|0.8|0.7|0.7|0.6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8.8|4.1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3|9.6|5.6|6.1|0.8|0.7|4.3|2.5|6.7|13.9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9.1|4.7|6.1|1.9|10.1|7.2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5.2|2|2|1.4|3.6|11.8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5.5|10|13|7.2|3.3|1.6|4.3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0.8|9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8.4|12.3|7.5|2.1|6|5.3|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3" ma:contentTypeDescription="Create a new document." ma:contentTypeScope="" ma:versionID="c2e0ad7e8459b4a763097fd9c50beffe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379c73df8c7c32fbb5b9cacbe02209f3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F5119-539B-40DE-81AC-D367DA0E7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cee99ee9-287b-4f9a-957c-ba5ae7375c9a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12470</TotalTime>
  <Words>431</Words>
  <Application>Microsoft Office PowerPoint</Application>
  <PresentationFormat>On-screen Show (4:3)</PresentationFormat>
  <Paragraphs>217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Liam Bell</cp:lastModifiedBy>
  <cp:revision>273</cp:revision>
  <dcterms:created xsi:type="dcterms:W3CDTF">2019-07-05T11:02:13Z</dcterms:created>
  <dcterms:modified xsi:type="dcterms:W3CDTF">2021-07-06T14:45:36Z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