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4FAAEB-A61A-4140-ADAA-E16E55946EB2}" v="16" dt="2025-08-30T07:56:18.5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p:scale>
          <a:sx n="100" d="100"/>
          <a:sy n="100" d="100"/>
        </p:scale>
        <p:origin x="-9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 Emmerson" userId="dced6615-ba78-4085-bdaa-2001b641a185" providerId="ADAL" clId="{924FAAEB-A61A-4140-ADAA-E16E55946EB2}"/>
    <pc:docChg chg="undo custSel addSld delSld modSld">
      <pc:chgData name="P Emmerson" userId="dced6615-ba78-4085-bdaa-2001b641a185" providerId="ADAL" clId="{924FAAEB-A61A-4140-ADAA-E16E55946EB2}" dt="2025-08-30T07:56:48.374" v="2114" actId="47"/>
      <pc:docMkLst>
        <pc:docMk/>
      </pc:docMkLst>
      <pc:sldChg chg="addSp delSp modSp del mod setBg">
        <pc:chgData name="P Emmerson" userId="dced6615-ba78-4085-bdaa-2001b641a185" providerId="ADAL" clId="{924FAAEB-A61A-4140-ADAA-E16E55946EB2}" dt="2025-08-30T07:56:48.374" v="2114" actId="47"/>
        <pc:sldMkLst>
          <pc:docMk/>
          <pc:sldMk cId="2500394482" sldId="256"/>
        </pc:sldMkLst>
        <pc:spChg chg="add mod">
          <ac:chgData name="P Emmerson" userId="dced6615-ba78-4085-bdaa-2001b641a185" providerId="ADAL" clId="{924FAAEB-A61A-4140-ADAA-E16E55946EB2}" dt="2025-08-30T07:18:05.896" v="479" actId="20577"/>
          <ac:spMkLst>
            <pc:docMk/>
            <pc:sldMk cId="2500394482" sldId="256"/>
            <ac:spMk id="5" creationId="{8FAFF651-84BC-A2A5-FFED-565520F14F15}"/>
          </ac:spMkLst>
        </pc:spChg>
        <pc:spChg chg="add mod">
          <ac:chgData name="P Emmerson" userId="dced6615-ba78-4085-bdaa-2001b641a185" providerId="ADAL" clId="{924FAAEB-A61A-4140-ADAA-E16E55946EB2}" dt="2025-08-30T07:32:34.548" v="780" actId="1076"/>
          <ac:spMkLst>
            <pc:docMk/>
            <pc:sldMk cId="2500394482" sldId="256"/>
            <ac:spMk id="6" creationId="{CFC82D18-9452-B5DD-0A56-8FCEB2D4BDC7}"/>
          </ac:spMkLst>
        </pc:spChg>
        <pc:spChg chg="add mod">
          <ac:chgData name="P Emmerson" userId="dced6615-ba78-4085-bdaa-2001b641a185" providerId="ADAL" clId="{924FAAEB-A61A-4140-ADAA-E16E55946EB2}" dt="2025-08-30T07:38:54.469" v="1221" actId="20577"/>
          <ac:spMkLst>
            <pc:docMk/>
            <pc:sldMk cId="2500394482" sldId="256"/>
            <ac:spMk id="7" creationId="{A2479FA6-5539-B802-3044-ADAD51D8711D}"/>
          </ac:spMkLst>
        </pc:spChg>
        <pc:spChg chg="add del mod">
          <ac:chgData name="P Emmerson" userId="dced6615-ba78-4085-bdaa-2001b641a185" providerId="ADAL" clId="{924FAAEB-A61A-4140-ADAA-E16E55946EB2}" dt="2025-08-30T07:51:17.488" v="2068"/>
          <ac:spMkLst>
            <pc:docMk/>
            <pc:sldMk cId="2500394482" sldId="256"/>
            <ac:spMk id="8" creationId="{E390EA58-828A-975A-DDD3-3F860AFA9E85}"/>
          </ac:spMkLst>
        </pc:spChg>
        <pc:spChg chg="del">
          <ac:chgData name="P Emmerson" userId="dced6615-ba78-4085-bdaa-2001b641a185" providerId="ADAL" clId="{924FAAEB-A61A-4140-ADAA-E16E55946EB2}" dt="2025-08-30T07:08:01.291" v="0" actId="26606"/>
          <ac:spMkLst>
            <pc:docMk/>
            <pc:sldMk cId="2500394482" sldId="256"/>
            <ac:spMk id="9" creationId="{42A4FC2C-047E-45A5-965D-8E1E3BF09BC6}"/>
          </ac:spMkLst>
        </pc:spChg>
        <pc:spChg chg="add mod">
          <ac:chgData name="P Emmerson" userId="dced6615-ba78-4085-bdaa-2001b641a185" providerId="ADAL" clId="{924FAAEB-A61A-4140-ADAA-E16E55946EB2}" dt="2025-08-30T07:42:54.116" v="1674" actId="1076"/>
          <ac:spMkLst>
            <pc:docMk/>
            <pc:sldMk cId="2500394482" sldId="256"/>
            <ac:spMk id="10" creationId="{22B58E24-00C3-2155-1B28-704601469CAC}"/>
          </ac:spMkLst>
        </pc:spChg>
        <pc:spChg chg="add del">
          <ac:chgData name="P Emmerson" userId="dced6615-ba78-4085-bdaa-2001b641a185" providerId="ADAL" clId="{924FAAEB-A61A-4140-ADAA-E16E55946EB2}" dt="2025-08-30T07:08:05.237" v="2" actId="26606"/>
          <ac:spMkLst>
            <pc:docMk/>
            <pc:sldMk cId="2500394482" sldId="256"/>
            <ac:spMk id="11" creationId="{E2384209-CB15-4CDF-9D31-C44FD9A3F20D}"/>
          </ac:spMkLst>
        </pc:spChg>
        <pc:spChg chg="add del">
          <ac:chgData name="P Emmerson" userId="dced6615-ba78-4085-bdaa-2001b641a185" providerId="ADAL" clId="{924FAAEB-A61A-4140-ADAA-E16E55946EB2}" dt="2025-08-30T07:08:05.237" v="2" actId="26606"/>
          <ac:spMkLst>
            <pc:docMk/>
            <pc:sldMk cId="2500394482" sldId="256"/>
            <ac:spMk id="12" creationId="{AB8C311F-7253-4AED-9701-7FC0708C41C7}"/>
          </ac:spMkLst>
        </pc:spChg>
        <pc:spChg chg="add del">
          <ac:chgData name="P Emmerson" userId="dced6615-ba78-4085-bdaa-2001b641a185" providerId="ADAL" clId="{924FAAEB-A61A-4140-ADAA-E16E55946EB2}" dt="2025-08-30T07:08:05.237" v="2" actId="26606"/>
          <ac:spMkLst>
            <pc:docMk/>
            <pc:sldMk cId="2500394482" sldId="256"/>
            <ac:spMk id="13" creationId="{2633B3B5-CC90-43F0-8714-D31D1F3F0209}"/>
          </ac:spMkLst>
        </pc:spChg>
        <pc:spChg chg="add del mod">
          <ac:chgData name="P Emmerson" userId="dced6615-ba78-4085-bdaa-2001b641a185" providerId="ADAL" clId="{924FAAEB-A61A-4140-ADAA-E16E55946EB2}" dt="2025-08-30T07:51:17.488" v="2070"/>
          <ac:spMkLst>
            <pc:docMk/>
            <pc:sldMk cId="2500394482" sldId="256"/>
            <ac:spMk id="14" creationId="{3FF35E7C-3BB1-797C-5827-227B8B089EB8}"/>
          </ac:spMkLst>
        </pc:spChg>
        <pc:spChg chg="add del">
          <ac:chgData name="P Emmerson" userId="dced6615-ba78-4085-bdaa-2001b641a185" providerId="ADAL" clId="{924FAAEB-A61A-4140-ADAA-E16E55946EB2}" dt="2025-08-30T07:08:05.237" v="2" actId="26606"/>
          <ac:spMkLst>
            <pc:docMk/>
            <pc:sldMk cId="2500394482" sldId="256"/>
            <ac:spMk id="15" creationId="{A8D57A06-A426-446D-B02C-A2DC6B62E45E}"/>
          </ac:spMkLst>
        </pc:spChg>
        <pc:spChg chg="add mod">
          <ac:chgData name="P Emmerson" userId="dced6615-ba78-4085-bdaa-2001b641a185" providerId="ADAL" clId="{924FAAEB-A61A-4140-ADAA-E16E55946EB2}" dt="2025-08-30T07:47:22.282" v="2066" actId="1076"/>
          <ac:spMkLst>
            <pc:docMk/>
            <pc:sldMk cId="2500394482" sldId="256"/>
            <ac:spMk id="16" creationId="{D5CB05EC-D221-2A93-8D78-7312737E53C3}"/>
          </ac:spMkLst>
        </pc:spChg>
        <pc:spChg chg="add">
          <ac:chgData name="P Emmerson" userId="dced6615-ba78-4085-bdaa-2001b641a185" providerId="ADAL" clId="{924FAAEB-A61A-4140-ADAA-E16E55946EB2}" dt="2025-08-30T07:08:05.237" v="3" actId="26606"/>
          <ac:spMkLst>
            <pc:docMk/>
            <pc:sldMk cId="2500394482" sldId="256"/>
            <ac:spMk id="17" creationId="{42A4FC2C-047E-45A5-965D-8E1E3BF09BC6}"/>
          </ac:spMkLst>
        </pc:spChg>
        <pc:picChg chg="mod">
          <ac:chgData name="P Emmerson" userId="dced6615-ba78-4085-bdaa-2001b641a185" providerId="ADAL" clId="{924FAAEB-A61A-4140-ADAA-E16E55946EB2}" dt="2025-08-30T07:52:24.903" v="2077" actId="1076"/>
          <ac:picMkLst>
            <pc:docMk/>
            <pc:sldMk cId="2500394482" sldId="256"/>
            <ac:picMk id="4" creationId="{CE75E1E9-216F-62C0-E6F7-193282B1D5B9}"/>
          </ac:picMkLst>
        </pc:picChg>
        <pc:picChg chg="add">
          <ac:chgData name="P Emmerson" userId="dced6615-ba78-4085-bdaa-2001b641a185" providerId="ADAL" clId="{924FAAEB-A61A-4140-ADAA-E16E55946EB2}" dt="2025-08-30T07:10:31.472" v="11"/>
          <ac:picMkLst>
            <pc:docMk/>
            <pc:sldMk cId="2500394482" sldId="256"/>
            <ac:picMk id="1026" creationId="{09975040-EA1B-328D-F1CA-468AA9B9436C}"/>
          </ac:picMkLst>
        </pc:picChg>
        <pc:picChg chg="add">
          <ac:chgData name="P Emmerson" userId="dced6615-ba78-4085-bdaa-2001b641a185" providerId="ADAL" clId="{924FAAEB-A61A-4140-ADAA-E16E55946EB2}" dt="2025-08-30T07:10:31.472" v="11"/>
          <ac:picMkLst>
            <pc:docMk/>
            <pc:sldMk cId="2500394482" sldId="256"/>
            <ac:picMk id="1027" creationId="{283C809A-4200-1FA8-AA41-3D8C1D9BE9A0}"/>
          </ac:picMkLst>
        </pc:picChg>
        <pc:picChg chg="add">
          <ac:chgData name="P Emmerson" userId="dced6615-ba78-4085-bdaa-2001b641a185" providerId="ADAL" clId="{924FAAEB-A61A-4140-ADAA-E16E55946EB2}" dt="2025-08-30T07:10:31.472" v="11"/>
          <ac:picMkLst>
            <pc:docMk/>
            <pc:sldMk cId="2500394482" sldId="256"/>
            <ac:picMk id="1029" creationId="{9BA8C76F-E877-7B31-9A0D-6BDE922462DE}"/>
          </ac:picMkLst>
        </pc:picChg>
        <pc:picChg chg="add">
          <ac:chgData name="P Emmerson" userId="dced6615-ba78-4085-bdaa-2001b641a185" providerId="ADAL" clId="{924FAAEB-A61A-4140-ADAA-E16E55946EB2}" dt="2025-08-30T07:10:31.472" v="11"/>
          <ac:picMkLst>
            <pc:docMk/>
            <pc:sldMk cId="2500394482" sldId="256"/>
            <ac:picMk id="1032" creationId="{E72A78BF-D2E1-E28E-B4F6-97C95BA36946}"/>
          </ac:picMkLst>
        </pc:picChg>
        <pc:picChg chg="add">
          <ac:chgData name="P Emmerson" userId="dced6615-ba78-4085-bdaa-2001b641a185" providerId="ADAL" clId="{924FAAEB-A61A-4140-ADAA-E16E55946EB2}" dt="2025-08-30T07:10:31.472" v="11"/>
          <ac:picMkLst>
            <pc:docMk/>
            <pc:sldMk cId="2500394482" sldId="256"/>
            <ac:picMk id="1034" creationId="{98A51D70-0D78-BBA7-4D55-9A5C419227FF}"/>
          </ac:picMkLst>
        </pc:picChg>
        <pc:picChg chg="add">
          <ac:chgData name="P Emmerson" userId="dced6615-ba78-4085-bdaa-2001b641a185" providerId="ADAL" clId="{924FAAEB-A61A-4140-ADAA-E16E55946EB2}" dt="2025-08-30T07:10:31.472" v="11"/>
          <ac:picMkLst>
            <pc:docMk/>
            <pc:sldMk cId="2500394482" sldId="256"/>
            <ac:picMk id="1035" creationId="{28209C27-3F5F-B27B-F9C1-90DAFD5A8FC3}"/>
          </ac:picMkLst>
        </pc:picChg>
        <pc:picChg chg="add">
          <ac:chgData name="P Emmerson" userId="dced6615-ba78-4085-bdaa-2001b641a185" providerId="ADAL" clId="{924FAAEB-A61A-4140-ADAA-E16E55946EB2}" dt="2025-08-30T07:10:31.472" v="11"/>
          <ac:picMkLst>
            <pc:docMk/>
            <pc:sldMk cId="2500394482" sldId="256"/>
            <ac:picMk id="1036" creationId="{72522CC5-EC4B-453B-A262-047510875E38}"/>
          </ac:picMkLst>
        </pc:picChg>
        <pc:picChg chg="add">
          <ac:chgData name="P Emmerson" userId="dced6615-ba78-4085-bdaa-2001b641a185" providerId="ADAL" clId="{924FAAEB-A61A-4140-ADAA-E16E55946EB2}" dt="2025-08-30T07:10:31.472" v="11"/>
          <ac:picMkLst>
            <pc:docMk/>
            <pc:sldMk cId="2500394482" sldId="256"/>
            <ac:picMk id="1037" creationId="{EE3996B8-0C7D-414B-2925-3A795BD83127}"/>
          </ac:picMkLst>
        </pc:picChg>
        <pc:picChg chg="add">
          <ac:chgData name="P Emmerson" userId="dced6615-ba78-4085-bdaa-2001b641a185" providerId="ADAL" clId="{924FAAEB-A61A-4140-ADAA-E16E55946EB2}" dt="2025-08-30T07:10:31.472" v="11"/>
          <ac:picMkLst>
            <pc:docMk/>
            <pc:sldMk cId="2500394482" sldId="256"/>
            <ac:picMk id="1038" creationId="{87A206A0-41F8-4AAE-99A5-4CB9D963C20D}"/>
          </ac:picMkLst>
        </pc:picChg>
        <pc:picChg chg="add">
          <ac:chgData name="P Emmerson" userId="dced6615-ba78-4085-bdaa-2001b641a185" providerId="ADAL" clId="{924FAAEB-A61A-4140-ADAA-E16E55946EB2}" dt="2025-08-30T07:10:31.472" v="11"/>
          <ac:picMkLst>
            <pc:docMk/>
            <pc:sldMk cId="2500394482" sldId="256"/>
            <ac:picMk id="1039" creationId="{C0CA823D-E3CA-CB5C-4DAF-D04A1F3D101B}"/>
          </ac:picMkLst>
        </pc:picChg>
      </pc:sldChg>
      <pc:sldChg chg="addSp delSp modSp new mod">
        <pc:chgData name="P Emmerson" userId="dced6615-ba78-4085-bdaa-2001b641a185" providerId="ADAL" clId="{924FAAEB-A61A-4140-ADAA-E16E55946EB2}" dt="2025-08-30T07:56:41.166" v="2113" actId="1076"/>
        <pc:sldMkLst>
          <pc:docMk/>
          <pc:sldMk cId="3955367222" sldId="257"/>
        </pc:sldMkLst>
        <pc:spChg chg="del">
          <ac:chgData name="P Emmerson" userId="dced6615-ba78-4085-bdaa-2001b641a185" providerId="ADAL" clId="{924FAAEB-A61A-4140-ADAA-E16E55946EB2}" dt="2025-08-30T07:52:52.022" v="2078" actId="478"/>
          <ac:spMkLst>
            <pc:docMk/>
            <pc:sldMk cId="3955367222" sldId="257"/>
            <ac:spMk id="2" creationId="{CA443E53-E2CE-B1D8-58AE-BAFB0F5D5FB6}"/>
          </ac:spMkLst>
        </pc:spChg>
        <pc:spChg chg="del">
          <ac:chgData name="P Emmerson" userId="dced6615-ba78-4085-bdaa-2001b641a185" providerId="ADAL" clId="{924FAAEB-A61A-4140-ADAA-E16E55946EB2}" dt="2025-08-30T07:51:48.179" v="2072"/>
          <ac:spMkLst>
            <pc:docMk/>
            <pc:sldMk cId="3955367222" sldId="257"/>
            <ac:spMk id="3" creationId="{D6FFFBB5-2586-FFBA-9412-6695883CA0A1}"/>
          </ac:spMkLst>
        </pc:spChg>
        <pc:picChg chg="add mod">
          <ac:chgData name="P Emmerson" userId="dced6615-ba78-4085-bdaa-2001b641a185" providerId="ADAL" clId="{924FAAEB-A61A-4140-ADAA-E16E55946EB2}" dt="2025-08-30T07:56:15.180" v="2107" actId="1076"/>
          <ac:picMkLst>
            <pc:docMk/>
            <pc:sldMk cId="3955367222" sldId="257"/>
            <ac:picMk id="5" creationId="{7C80AE08-7DAD-EEC7-355D-D8F1CDF7E86D}"/>
          </ac:picMkLst>
        </pc:picChg>
        <pc:picChg chg="add mod">
          <ac:chgData name="P Emmerson" userId="dced6615-ba78-4085-bdaa-2001b641a185" providerId="ADAL" clId="{924FAAEB-A61A-4140-ADAA-E16E55946EB2}" dt="2025-08-30T07:54:12.074" v="2089" actId="14100"/>
          <ac:picMkLst>
            <pc:docMk/>
            <pc:sldMk cId="3955367222" sldId="257"/>
            <ac:picMk id="6" creationId="{F91729F0-3A03-601D-EC74-15623E7D8F96}"/>
          </ac:picMkLst>
        </pc:picChg>
        <pc:picChg chg="add mod">
          <ac:chgData name="P Emmerson" userId="dced6615-ba78-4085-bdaa-2001b641a185" providerId="ADAL" clId="{924FAAEB-A61A-4140-ADAA-E16E55946EB2}" dt="2025-08-30T07:54:44.407" v="2095" actId="1076"/>
          <ac:picMkLst>
            <pc:docMk/>
            <pc:sldMk cId="3955367222" sldId="257"/>
            <ac:picMk id="7" creationId="{0F22824D-9334-E4A9-BACA-A4AF138D6FFD}"/>
          </ac:picMkLst>
        </pc:picChg>
        <pc:picChg chg="add mod">
          <ac:chgData name="P Emmerson" userId="dced6615-ba78-4085-bdaa-2001b641a185" providerId="ADAL" clId="{924FAAEB-A61A-4140-ADAA-E16E55946EB2}" dt="2025-08-30T07:55:18.347" v="2099" actId="14100"/>
          <ac:picMkLst>
            <pc:docMk/>
            <pc:sldMk cId="3955367222" sldId="257"/>
            <ac:picMk id="8" creationId="{EBEDE8C3-93DA-D249-BD39-643A763CF2BC}"/>
          </ac:picMkLst>
        </pc:picChg>
        <pc:picChg chg="add mod">
          <ac:chgData name="P Emmerson" userId="dced6615-ba78-4085-bdaa-2001b641a185" providerId="ADAL" clId="{924FAAEB-A61A-4140-ADAA-E16E55946EB2}" dt="2025-08-30T07:55:53.822" v="2105" actId="14100"/>
          <ac:picMkLst>
            <pc:docMk/>
            <pc:sldMk cId="3955367222" sldId="257"/>
            <ac:picMk id="9" creationId="{F09D7D9F-F104-8137-C222-1886FA8F186D}"/>
          </ac:picMkLst>
        </pc:picChg>
        <pc:picChg chg="add mod">
          <ac:chgData name="P Emmerson" userId="dced6615-ba78-4085-bdaa-2001b641a185" providerId="ADAL" clId="{924FAAEB-A61A-4140-ADAA-E16E55946EB2}" dt="2025-08-30T07:56:41.166" v="2113" actId="1076"/>
          <ac:picMkLst>
            <pc:docMk/>
            <pc:sldMk cId="3955367222" sldId="257"/>
            <ac:picMk id="10" creationId="{68EE3671-04DE-577D-6D0C-B1487008E05C}"/>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77111A-EEBB-4095-9C8A-EB7F8E13A9DF}" type="datetimeFigureOut">
              <a:rPr lang="en-GB" smtClean="0"/>
              <a:t>31/08/2025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60D222-CD72-4C73-A237-4FCC0E34546F}" type="slidenum">
              <a:rPr lang="en-GB" smtClean="0"/>
              <a:t>‹#›</a:t>
            </a:fld>
            <a:endParaRPr lang="en-GB"/>
          </a:p>
        </p:txBody>
      </p:sp>
    </p:spTree>
    <p:extLst>
      <p:ext uri="{BB962C8B-B14F-4D97-AF65-F5344CB8AC3E}">
        <p14:creationId xmlns:p14="http://schemas.microsoft.com/office/powerpoint/2010/main" val="26264302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7C0D9-45F9-B211-1A3F-F40234BBE8D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EC806879-1AD8-3D12-3860-715154AB27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FA8B9D50-7594-1BBF-C9B5-1091E422D1FF}"/>
              </a:ext>
            </a:extLst>
          </p:cNvPr>
          <p:cNvSpPr>
            <a:spLocks noGrp="1"/>
          </p:cNvSpPr>
          <p:nvPr>
            <p:ph type="dt" sz="half" idx="10"/>
          </p:nvPr>
        </p:nvSpPr>
        <p:spPr/>
        <p:txBody>
          <a:bodyPr/>
          <a:lstStyle/>
          <a:p>
            <a:fld id="{4FFD7F52-007E-4040-BF2D-9B774116740B}" type="datetimeFigureOut">
              <a:rPr lang="en-GB" smtClean="0"/>
              <a:t>31/08/2025</a:t>
            </a:fld>
            <a:endParaRPr lang="en-GB"/>
          </a:p>
        </p:txBody>
      </p:sp>
      <p:sp>
        <p:nvSpPr>
          <p:cNvPr id="5" name="Footer Placeholder 4">
            <a:extLst>
              <a:ext uri="{FF2B5EF4-FFF2-40B4-BE49-F238E27FC236}">
                <a16:creationId xmlns:a16="http://schemas.microsoft.com/office/drawing/2014/main" id="{C5FF888A-AEC8-409D-CC31-8D9839F378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0E050B0-9266-4D61-AFDA-D7BF0BEEFFA2}"/>
              </a:ext>
            </a:extLst>
          </p:cNvPr>
          <p:cNvSpPr>
            <a:spLocks noGrp="1"/>
          </p:cNvSpPr>
          <p:nvPr>
            <p:ph type="sldNum" sz="quarter" idx="12"/>
          </p:nvPr>
        </p:nvSpPr>
        <p:spPr/>
        <p:txBody>
          <a:bodyPr/>
          <a:lstStyle/>
          <a:p>
            <a:fld id="{8FBE6FD2-9044-4831-B73F-7774007BEA17}" type="slidenum">
              <a:rPr lang="en-GB" smtClean="0"/>
              <a:t>‹#›</a:t>
            </a:fld>
            <a:endParaRPr lang="en-GB"/>
          </a:p>
        </p:txBody>
      </p:sp>
    </p:spTree>
    <p:extLst>
      <p:ext uri="{BB962C8B-B14F-4D97-AF65-F5344CB8AC3E}">
        <p14:creationId xmlns:p14="http://schemas.microsoft.com/office/powerpoint/2010/main" val="1255934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C538C-B453-B364-A934-39FBEE9ACA7A}"/>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126EEFF2-92E7-9DEF-715B-62993EA830F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61021AA-E0FC-3675-A8A9-76ECE4D4DD87}"/>
              </a:ext>
            </a:extLst>
          </p:cNvPr>
          <p:cNvSpPr>
            <a:spLocks noGrp="1"/>
          </p:cNvSpPr>
          <p:nvPr>
            <p:ph type="dt" sz="half" idx="10"/>
          </p:nvPr>
        </p:nvSpPr>
        <p:spPr/>
        <p:txBody>
          <a:bodyPr/>
          <a:lstStyle/>
          <a:p>
            <a:fld id="{4FFD7F52-007E-4040-BF2D-9B774116740B}" type="datetimeFigureOut">
              <a:rPr lang="en-GB" smtClean="0"/>
              <a:t>31/08/2025</a:t>
            </a:fld>
            <a:endParaRPr lang="en-GB"/>
          </a:p>
        </p:txBody>
      </p:sp>
      <p:sp>
        <p:nvSpPr>
          <p:cNvPr id="5" name="Footer Placeholder 4">
            <a:extLst>
              <a:ext uri="{FF2B5EF4-FFF2-40B4-BE49-F238E27FC236}">
                <a16:creationId xmlns:a16="http://schemas.microsoft.com/office/drawing/2014/main" id="{01C2BB6A-0653-6E61-FF4C-5D168FB371C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F4767C-920D-32D7-8959-EE02475B8A0C}"/>
              </a:ext>
            </a:extLst>
          </p:cNvPr>
          <p:cNvSpPr>
            <a:spLocks noGrp="1"/>
          </p:cNvSpPr>
          <p:nvPr>
            <p:ph type="sldNum" sz="quarter" idx="12"/>
          </p:nvPr>
        </p:nvSpPr>
        <p:spPr/>
        <p:txBody>
          <a:bodyPr/>
          <a:lstStyle/>
          <a:p>
            <a:fld id="{8FBE6FD2-9044-4831-B73F-7774007BEA17}" type="slidenum">
              <a:rPr lang="en-GB" smtClean="0"/>
              <a:t>‹#›</a:t>
            </a:fld>
            <a:endParaRPr lang="en-GB"/>
          </a:p>
        </p:txBody>
      </p:sp>
    </p:spTree>
    <p:extLst>
      <p:ext uri="{BB962C8B-B14F-4D97-AF65-F5344CB8AC3E}">
        <p14:creationId xmlns:p14="http://schemas.microsoft.com/office/powerpoint/2010/main" val="1537776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BAB101-30D4-60DB-83BC-0591F77AF756}"/>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63B06A88-1204-AB99-33FC-B242F7B6DE1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E3EE9E1-CC91-E4A9-9AED-8396B8D1D80D}"/>
              </a:ext>
            </a:extLst>
          </p:cNvPr>
          <p:cNvSpPr>
            <a:spLocks noGrp="1"/>
          </p:cNvSpPr>
          <p:nvPr>
            <p:ph type="dt" sz="half" idx="10"/>
          </p:nvPr>
        </p:nvSpPr>
        <p:spPr/>
        <p:txBody>
          <a:bodyPr/>
          <a:lstStyle/>
          <a:p>
            <a:fld id="{4FFD7F52-007E-4040-BF2D-9B774116740B}" type="datetimeFigureOut">
              <a:rPr lang="en-GB" smtClean="0"/>
              <a:t>31/08/2025</a:t>
            </a:fld>
            <a:endParaRPr lang="en-GB"/>
          </a:p>
        </p:txBody>
      </p:sp>
      <p:sp>
        <p:nvSpPr>
          <p:cNvPr id="5" name="Footer Placeholder 4">
            <a:extLst>
              <a:ext uri="{FF2B5EF4-FFF2-40B4-BE49-F238E27FC236}">
                <a16:creationId xmlns:a16="http://schemas.microsoft.com/office/drawing/2014/main" id="{188B650E-7804-7D28-75B7-065B1B941EA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7ABEEC4-2DB3-CE7C-FB10-BB470F3CFB26}"/>
              </a:ext>
            </a:extLst>
          </p:cNvPr>
          <p:cNvSpPr>
            <a:spLocks noGrp="1"/>
          </p:cNvSpPr>
          <p:nvPr>
            <p:ph type="sldNum" sz="quarter" idx="12"/>
          </p:nvPr>
        </p:nvSpPr>
        <p:spPr/>
        <p:txBody>
          <a:bodyPr/>
          <a:lstStyle/>
          <a:p>
            <a:fld id="{8FBE6FD2-9044-4831-B73F-7774007BEA17}" type="slidenum">
              <a:rPr lang="en-GB" smtClean="0"/>
              <a:t>‹#›</a:t>
            </a:fld>
            <a:endParaRPr lang="en-GB"/>
          </a:p>
        </p:txBody>
      </p:sp>
    </p:spTree>
    <p:extLst>
      <p:ext uri="{BB962C8B-B14F-4D97-AF65-F5344CB8AC3E}">
        <p14:creationId xmlns:p14="http://schemas.microsoft.com/office/powerpoint/2010/main" val="532952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30A5C-7EFF-9D08-9932-84936C9EA83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A1A46102-AA67-C29E-6C4C-022E9F86872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C8BC2EB-0682-9BED-08EE-D1BC64C841C7}"/>
              </a:ext>
            </a:extLst>
          </p:cNvPr>
          <p:cNvSpPr>
            <a:spLocks noGrp="1"/>
          </p:cNvSpPr>
          <p:nvPr>
            <p:ph type="dt" sz="half" idx="10"/>
          </p:nvPr>
        </p:nvSpPr>
        <p:spPr/>
        <p:txBody>
          <a:bodyPr/>
          <a:lstStyle/>
          <a:p>
            <a:fld id="{4FFD7F52-007E-4040-BF2D-9B774116740B}" type="datetimeFigureOut">
              <a:rPr lang="en-GB" smtClean="0"/>
              <a:t>31/08/2025</a:t>
            </a:fld>
            <a:endParaRPr lang="en-GB"/>
          </a:p>
        </p:txBody>
      </p:sp>
      <p:sp>
        <p:nvSpPr>
          <p:cNvPr id="5" name="Footer Placeholder 4">
            <a:extLst>
              <a:ext uri="{FF2B5EF4-FFF2-40B4-BE49-F238E27FC236}">
                <a16:creationId xmlns:a16="http://schemas.microsoft.com/office/drawing/2014/main" id="{00660ECB-CEFE-332F-33EA-C70101BFF1D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8CAC2B-26F1-1E0B-8D70-A7BDA60C1839}"/>
              </a:ext>
            </a:extLst>
          </p:cNvPr>
          <p:cNvSpPr>
            <a:spLocks noGrp="1"/>
          </p:cNvSpPr>
          <p:nvPr>
            <p:ph type="sldNum" sz="quarter" idx="12"/>
          </p:nvPr>
        </p:nvSpPr>
        <p:spPr/>
        <p:txBody>
          <a:bodyPr/>
          <a:lstStyle/>
          <a:p>
            <a:fld id="{8FBE6FD2-9044-4831-B73F-7774007BEA17}" type="slidenum">
              <a:rPr lang="en-GB" smtClean="0"/>
              <a:t>‹#›</a:t>
            </a:fld>
            <a:endParaRPr lang="en-GB"/>
          </a:p>
        </p:txBody>
      </p:sp>
    </p:spTree>
    <p:extLst>
      <p:ext uri="{BB962C8B-B14F-4D97-AF65-F5344CB8AC3E}">
        <p14:creationId xmlns:p14="http://schemas.microsoft.com/office/powerpoint/2010/main" val="4223135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E3B0F-7C68-C299-42FF-3F04C686CD1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B5677233-C672-3F6E-2B78-2087A1EA60F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D73C62A-0D36-4CB4-1663-30D8D3639089}"/>
              </a:ext>
            </a:extLst>
          </p:cNvPr>
          <p:cNvSpPr>
            <a:spLocks noGrp="1"/>
          </p:cNvSpPr>
          <p:nvPr>
            <p:ph type="dt" sz="half" idx="10"/>
          </p:nvPr>
        </p:nvSpPr>
        <p:spPr/>
        <p:txBody>
          <a:bodyPr/>
          <a:lstStyle/>
          <a:p>
            <a:fld id="{4FFD7F52-007E-4040-BF2D-9B774116740B}" type="datetimeFigureOut">
              <a:rPr lang="en-GB" smtClean="0"/>
              <a:t>31/08/2025</a:t>
            </a:fld>
            <a:endParaRPr lang="en-GB"/>
          </a:p>
        </p:txBody>
      </p:sp>
      <p:sp>
        <p:nvSpPr>
          <p:cNvPr id="5" name="Footer Placeholder 4">
            <a:extLst>
              <a:ext uri="{FF2B5EF4-FFF2-40B4-BE49-F238E27FC236}">
                <a16:creationId xmlns:a16="http://schemas.microsoft.com/office/drawing/2014/main" id="{85A5BDAB-8A8E-1268-6D79-0E39E45CD2B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2952175-7705-3E6D-68D6-F4F495D67712}"/>
              </a:ext>
            </a:extLst>
          </p:cNvPr>
          <p:cNvSpPr>
            <a:spLocks noGrp="1"/>
          </p:cNvSpPr>
          <p:nvPr>
            <p:ph type="sldNum" sz="quarter" idx="12"/>
          </p:nvPr>
        </p:nvSpPr>
        <p:spPr/>
        <p:txBody>
          <a:bodyPr/>
          <a:lstStyle/>
          <a:p>
            <a:fld id="{8FBE6FD2-9044-4831-B73F-7774007BEA17}" type="slidenum">
              <a:rPr lang="en-GB" smtClean="0"/>
              <a:t>‹#›</a:t>
            </a:fld>
            <a:endParaRPr lang="en-GB"/>
          </a:p>
        </p:txBody>
      </p:sp>
    </p:spTree>
    <p:extLst>
      <p:ext uri="{BB962C8B-B14F-4D97-AF65-F5344CB8AC3E}">
        <p14:creationId xmlns:p14="http://schemas.microsoft.com/office/powerpoint/2010/main" val="68276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2C42F-2432-50BD-4D4A-FD7D4D16FAF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F4AB7A4-EC9D-8DA0-3B3E-E483A271A2E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D4CE8DF9-665B-5CD6-19D6-8D6538DB004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8E7948C2-AA4D-AB17-6647-1433FBB4F7AF}"/>
              </a:ext>
            </a:extLst>
          </p:cNvPr>
          <p:cNvSpPr>
            <a:spLocks noGrp="1"/>
          </p:cNvSpPr>
          <p:nvPr>
            <p:ph type="dt" sz="half" idx="10"/>
          </p:nvPr>
        </p:nvSpPr>
        <p:spPr/>
        <p:txBody>
          <a:bodyPr/>
          <a:lstStyle/>
          <a:p>
            <a:fld id="{4FFD7F52-007E-4040-BF2D-9B774116740B}" type="datetimeFigureOut">
              <a:rPr lang="en-GB" smtClean="0"/>
              <a:t>31/08/2025</a:t>
            </a:fld>
            <a:endParaRPr lang="en-GB"/>
          </a:p>
        </p:txBody>
      </p:sp>
      <p:sp>
        <p:nvSpPr>
          <p:cNvPr id="6" name="Footer Placeholder 5">
            <a:extLst>
              <a:ext uri="{FF2B5EF4-FFF2-40B4-BE49-F238E27FC236}">
                <a16:creationId xmlns:a16="http://schemas.microsoft.com/office/drawing/2014/main" id="{8F595D8C-51FD-4FE8-0F9B-E220AB5664A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AACC626-F9C7-430F-56A4-0069B22157E7}"/>
              </a:ext>
            </a:extLst>
          </p:cNvPr>
          <p:cNvSpPr>
            <a:spLocks noGrp="1"/>
          </p:cNvSpPr>
          <p:nvPr>
            <p:ph type="sldNum" sz="quarter" idx="12"/>
          </p:nvPr>
        </p:nvSpPr>
        <p:spPr/>
        <p:txBody>
          <a:bodyPr/>
          <a:lstStyle/>
          <a:p>
            <a:fld id="{8FBE6FD2-9044-4831-B73F-7774007BEA17}" type="slidenum">
              <a:rPr lang="en-GB" smtClean="0"/>
              <a:t>‹#›</a:t>
            </a:fld>
            <a:endParaRPr lang="en-GB"/>
          </a:p>
        </p:txBody>
      </p:sp>
    </p:spTree>
    <p:extLst>
      <p:ext uri="{BB962C8B-B14F-4D97-AF65-F5344CB8AC3E}">
        <p14:creationId xmlns:p14="http://schemas.microsoft.com/office/powerpoint/2010/main" val="3836582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3C7C5-3FD9-F513-2020-243B162D4F05}"/>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5612CECD-93DC-E3C2-C66C-AE36E45483F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E9F441D-350C-BCAA-96AA-45EFEF570B9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98C72B22-6501-6525-E0B9-239B7F679E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BA2C496-9887-43CB-7111-63B2F8438F8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0BF50402-1A70-A29D-E8C3-D66DCBFB8DFB}"/>
              </a:ext>
            </a:extLst>
          </p:cNvPr>
          <p:cNvSpPr>
            <a:spLocks noGrp="1"/>
          </p:cNvSpPr>
          <p:nvPr>
            <p:ph type="dt" sz="half" idx="10"/>
          </p:nvPr>
        </p:nvSpPr>
        <p:spPr/>
        <p:txBody>
          <a:bodyPr/>
          <a:lstStyle/>
          <a:p>
            <a:fld id="{4FFD7F52-007E-4040-BF2D-9B774116740B}" type="datetimeFigureOut">
              <a:rPr lang="en-GB" smtClean="0"/>
              <a:t>31/08/2025</a:t>
            </a:fld>
            <a:endParaRPr lang="en-GB"/>
          </a:p>
        </p:txBody>
      </p:sp>
      <p:sp>
        <p:nvSpPr>
          <p:cNvPr id="8" name="Footer Placeholder 7">
            <a:extLst>
              <a:ext uri="{FF2B5EF4-FFF2-40B4-BE49-F238E27FC236}">
                <a16:creationId xmlns:a16="http://schemas.microsoft.com/office/drawing/2014/main" id="{4B36AF5D-E246-7F5A-8EF3-5FB90BC1336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903D367-888A-9DFA-DA22-EE4F68A52C49}"/>
              </a:ext>
            </a:extLst>
          </p:cNvPr>
          <p:cNvSpPr>
            <a:spLocks noGrp="1"/>
          </p:cNvSpPr>
          <p:nvPr>
            <p:ph type="sldNum" sz="quarter" idx="12"/>
          </p:nvPr>
        </p:nvSpPr>
        <p:spPr/>
        <p:txBody>
          <a:bodyPr/>
          <a:lstStyle/>
          <a:p>
            <a:fld id="{8FBE6FD2-9044-4831-B73F-7774007BEA17}" type="slidenum">
              <a:rPr lang="en-GB" smtClean="0"/>
              <a:t>‹#›</a:t>
            </a:fld>
            <a:endParaRPr lang="en-GB"/>
          </a:p>
        </p:txBody>
      </p:sp>
    </p:spTree>
    <p:extLst>
      <p:ext uri="{BB962C8B-B14F-4D97-AF65-F5344CB8AC3E}">
        <p14:creationId xmlns:p14="http://schemas.microsoft.com/office/powerpoint/2010/main" val="1425317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71A6E-E8CD-560B-0B29-E4549499132A}"/>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17DF9F16-80E6-E3DA-BFD9-7B4762131956}"/>
              </a:ext>
            </a:extLst>
          </p:cNvPr>
          <p:cNvSpPr>
            <a:spLocks noGrp="1"/>
          </p:cNvSpPr>
          <p:nvPr>
            <p:ph type="dt" sz="half" idx="10"/>
          </p:nvPr>
        </p:nvSpPr>
        <p:spPr/>
        <p:txBody>
          <a:bodyPr/>
          <a:lstStyle/>
          <a:p>
            <a:fld id="{4FFD7F52-007E-4040-BF2D-9B774116740B}" type="datetimeFigureOut">
              <a:rPr lang="en-GB" smtClean="0"/>
              <a:t>31/08/2025</a:t>
            </a:fld>
            <a:endParaRPr lang="en-GB"/>
          </a:p>
        </p:txBody>
      </p:sp>
      <p:sp>
        <p:nvSpPr>
          <p:cNvPr id="4" name="Footer Placeholder 3">
            <a:extLst>
              <a:ext uri="{FF2B5EF4-FFF2-40B4-BE49-F238E27FC236}">
                <a16:creationId xmlns:a16="http://schemas.microsoft.com/office/drawing/2014/main" id="{96F9E6F2-CD4D-757C-1415-7A80AFFDD76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5F1C55D-2696-7B3E-C699-08FA9D21AF51}"/>
              </a:ext>
            </a:extLst>
          </p:cNvPr>
          <p:cNvSpPr>
            <a:spLocks noGrp="1"/>
          </p:cNvSpPr>
          <p:nvPr>
            <p:ph type="sldNum" sz="quarter" idx="12"/>
          </p:nvPr>
        </p:nvSpPr>
        <p:spPr/>
        <p:txBody>
          <a:bodyPr/>
          <a:lstStyle/>
          <a:p>
            <a:fld id="{8FBE6FD2-9044-4831-B73F-7774007BEA17}" type="slidenum">
              <a:rPr lang="en-GB" smtClean="0"/>
              <a:t>‹#›</a:t>
            </a:fld>
            <a:endParaRPr lang="en-GB"/>
          </a:p>
        </p:txBody>
      </p:sp>
    </p:spTree>
    <p:extLst>
      <p:ext uri="{BB962C8B-B14F-4D97-AF65-F5344CB8AC3E}">
        <p14:creationId xmlns:p14="http://schemas.microsoft.com/office/powerpoint/2010/main" val="2073332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3F0F8DE-7D60-C6F9-D66E-E57852E3787D}"/>
              </a:ext>
            </a:extLst>
          </p:cNvPr>
          <p:cNvSpPr>
            <a:spLocks noGrp="1"/>
          </p:cNvSpPr>
          <p:nvPr>
            <p:ph type="dt" sz="half" idx="10"/>
          </p:nvPr>
        </p:nvSpPr>
        <p:spPr/>
        <p:txBody>
          <a:bodyPr/>
          <a:lstStyle/>
          <a:p>
            <a:fld id="{4FFD7F52-007E-4040-BF2D-9B774116740B}" type="datetimeFigureOut">
              <a:rPr lang="en-GB" smtClean="0"/>
              <a:t>31/08/2025</a:t>
            </a:fld>
            <a:endParaRPr lang="en-GB"/>
          </a:p>
        </p:txBody>
      </p:sp>
      <p:sp>
        <p:nvSpPr>
          <p:cNvPr id="3" name="Footer Placeholder 2">
            <a:extLst>
              <a:ext uri="{FF2B5EF4-FFF2-40B4-BE49-F238E27FC236}">
                <a16:creationId xmlns:a16="http://schemas.microsoft.com/office/drawing/2014/main" id="{3CE5E404-0200-8002-1ED1-760BD9E32F1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18C8C11-9A13-2EA4-37A3-58CE93BA3B33}"/>
              </a:ext>
            </a:extLst>
          </p:cNvPr>
          <p:cNvSpPr>
            <a:spLocks noGrp="1"/>
          </p:cNvSpPr>
          <p:nvPr>
            <p:ph type="sldNum" sz="quarter" idx="12"/>
          </p:nvPr>
        </p:nvSpPr>
        <p:spPr/>
        <p:txBody>
          <a:bodyPr/>
          <a:lstStyle/>
          <a:p>
            <a:fld id="{8FBE6FD2-9044-4831-B73F-7774007BEA17}" type="slidenum">
              <a:rPr lang="en-GB" smtClean="0"/>
              <a:t>‹#›</a:t>
            </a:fld>
            <a:endParaRPr lang="en-GB"/>
          </a:p>
        </p:txBody>
      </p:sp>
    </p:spTree>
    <p:extLst>
      <p:ext uri="{BB962C8B-B14F-4D97-AF65-F5344CB8AC3E}">
        <p14:creationId xmlns:p14="http://schemas.microsoft.com/office/powerpoint/2010/main" val="4059708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E3714-2D65-BB59-3825-C85D6B302C5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A2A3A570-231C-52B6-45FF-21609F4CE0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DF3FF408-0AE5-D3A6-0B67-6087B12BE3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DACE1F5-381C-15D7-49D7-090E4C2E3C89}"/>
              </a:ext>
            </a:extLst>
          </p:cNvPr>
          <p:cNvSpPr>
            <a:spLocks noGrp="1"/>
          </p:cNvSpPr>
          <p:nvPr>
            <p:ph type="dt" sz="half" idx="10"/>
          </p:nvPr>
        </p:nvSpPr>
        <p:spPr/>
        <p:txBody>
          <a:bodyPr/>
          <a:lstStyle/>
          <a:p>
            <a:fld id="{4FFD7F52-007E-4040-BF2D-9B774116740B}" type="datetimeFigureOut">
              <a:rPr lang="en-GB" smtClean="0"/>
              <a:t>31/08/2025</a:t>
            </a:fld>
            <a:endParaRPr lang="en-GB"/>
          </a:p>
        </p:txBody>
      </p:sp>
      <p:sp>
        <p:nvSpPr>
          <p:cNvPr id="6" name="Footer Placeholder 5">
            <a:extLst>
              <a:ext uri="{FF2B5EF4-FFF2-40B4-BE49-F238E27FC236}">
                <a16:creationId xmlns:a16="http://schemas.microsoft.com/office/drawing/2014/main" id="{50C8CBE7-DD1D-D6AB-F3D2-C6AB67EEDEB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83857F1-CC92-28D6-FC2C-3B71FDFA778A}"/>
              </a:ext>
            </a:extLst>
          </p:cNvPr>
          <p:cNvSpPr>
            <a:spLocks noGrp="1"/>
          </p:cNvSpPr>
          <p:nvPr>
            <p:ph type="sldNum" sz="quarter" idx="12"/>
          </p:nvPr>
        </p:nvSpPr>
        <p:spPr/>
        <p:txBody>
          <a:bodyPr/>
          <a:lstStyle/>
          <a:p>
            <a:fld id="{8FBE6FD2-9044-4831-B73F-7774007BEA17}" type="slidenum">
              <a:rPr lang="en-GB" smtClean="0"/>
              <a:t>‹#›</a:t>
            </a:fld>
            <a:endParaRPr lang="en-GB"/>
          </a:p>
        </p:txBody>
      </p:sp>
    </p:spTree>
    <p:extLst>
      <p:ext uri="{BB962C8B-B14F-4D97-AF65-F5344CB8AC3E}">
        <p14:creationId xmlns:p14="http://schemas.microsoft.com/office/powerpoint/2010/main" val="1674295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4916D-A382-BDAB-B501-8B13F092106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89705A78-8CF8-885A-683E-D1761743E9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D3F7836-6676-0D5F-2FA9-1F05DD2607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8D9B80F-8E4E-72D8-49AE-581D3498FEBF}"/>
              </a:ext>
            </a:extLst>
          </p:cNvPr>
          <p:cNvSpPr>
            <a:spLocks noGrp="1"/>
          </p:cNvSpPr>
          <p:nvPr>
            <p:ph type="dt" sz="half" idx="10"/>
          </p:nvPr>
        </p:nvSpPr>
        <p:spPr/>
        <p:txBody>
          <a:bodyPr/>
          <a:lstStyle/>
          <a:p>
            <a:fld id="{4FFD7F52-007E-4040-BF2D-9B774116740B}" type="datetimeFigureOut">
              <a:rPr lang="en-GB" smtClean="0"/>
              <a:t>31/08/2025</a:t>
            </a:fld>
            <a:endParaRPr lang="en-GB"/>
          </a:p>
        </p:txBody>
      </p:sp>
      <p:sp>
        <p:nvSpPr>
          <p:cNvPr id="6" name="Footer Placeholder 5">
            <a:extLst>
              <a:ext uri="{FF2B5EF4-FFF2-40B4-BE49-F238E27FC236}">
                <a16:creationId xmlns:a16="http://schemas.microsoft.com/office/drawing/2014/main" id="{9B27FD15-6767-9AFF-7C13-71FD874BE8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89AB9A4-53A0-558D-7F11-466BDF0DE542}"/>
              </a:ext>
            </a:extLst>
          </p:cNvPr>
          <p:cNvSpPr>
            <a:spLocks noGrp="1"/>
          </p:cNvSpPr>
          <p:nvPr>
            <p:ph type="sldNum" sz="quarter" idx="12"/>
          </p:nvPr>
        </p:nvSpPr>
        <p:spPr/>
        <p:txBody>
          <a:bodyPr/>
          <a:lstStyle/>
          <a:p>
            <a:fld id="{8FBE6FD2-9044-4831-B73F-7774007BEA17}" type="slidenum">
              <a:rPr lang="en-GB" smtClean="0"/>
              <a:t>‹#›</a:t>
            </a:fld>
            <a:endParaRPr lang="en-GB"/>
          </a:p>
        </p:txBody>
      </p:sp>
    </p:spTree>
    <p:extLst>
      <p:ext uri="{BB962C8B-B14F-4D97-AF65-F5344CB8AC3E}">
        <p14:creationId xmlns:p14="http://schemas.microsoft.com/office/powerpoint/2010/main" val="2048111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ACC8AE-6AA0-8831-B41C-E1C52AE4B7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B7AED02E-36ED-91E3-C58F-9C75B82209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3F19F99-B987-1112-45F7-1F939EC305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FFD7F52-007E-4040-BF2D-9B774116740B}" type="datetimeFigureOut">
              <a:rPr lang="en-GB" smtClean="0"/>
              <a:t>31/08/2025</a:t>
            </a:fld>
            <a:endParaRPr lang="en-GB"/>
          </a:p>
        </p:txBody>
      </p:sp>
      <p:sp>
        <p:nvSpPr>
          <p:cNvPr id="5" name="Footer Placeholder 4">
            <a:extLst>
              <a:ext uri="{FF2B5EF4-FFF2-40B4-BE49-F238E27FC236}">
                <a16:creationId xmlns:a16="http://schemas.microsoft.com/office/drawing/2014/main" id="{CA8D9B0D-A90C-46DD-AB76-97C23555E8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504A2CE6-0FD7-69B3-9EF1-3D630F2AF1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FBE6FD2-9044-4831-B73F-7774007BEA17}" type="slidenum">
              <a:rPr lang="en-GB" smtClean="0"/>
              <a:t>‹#›</a:t>
            </a:fld>
            <a:endParaRPr lang="en-GB"/>
          </a:p>
        </p:txBody>
      </p:sp>
    </p:spTree>
    <p:extLst>
      <p:ext uri="{BB962C8B-B14F-4D97-AF65-F5344CB8AC3E}">
        <p14:creationId xmlns:p14="http://schemas.microsoft.com/office/powerpoint/2010/main" val="40983112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school board with many white squares&#10;&#10;AI-generated content may be incorrect.">
            <a:extLst>
              <a:ext uri="{FF2B5EF4-FFF2-40B4-BE49-F238E27FC236}">
                <a16:creationId xmlns:a16="http://schemas.microsoft.com/office/drawing/2014/main" id="{7C80AE08-7DAD-EEC7-355D-D8F1CDF7E86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3937" y="74934"/>
            <a:ext cx="11439758" cy="6223222"/>
          </a:xfrm>
        </p:spPr>
      </p:pic>
      <p:pic>
        <p:nvPicPr>
          <p:cNvPr id="7" name="Picture 6">
            <a:extLst>
              <a:ext uri="{FF2B5EF4-FFF2-40B4-BE49-F238E27FC236}">
                <a16:creationId xmlns:a16="http://schemas.microsoft.com/office/drawing/2014/main" id="{0F22824D-9334-E4A9-BACA-A4AF138D6FFD}"/>
              </a:ext>
            </a:extLst>
          </p:cNvPr>
          <p:cNvPicPr>
            <a:picLocks noChangeAspect="1"/>
          </p:cNvPicPr>
          <p:nvPr/>
        </p:nvPicPr>
        <p:blipFill>
          <a:blip r:embed="rId3"/>
          <a:stretch>
            <a:fillRect/>
          </a:stretch>
        </p:blipFill>
        <p:spPr>
          <a:xfrm>
            <a:off x="2984646" y="2170814"/>
            <a:ext cx="1581765" cy="1148316"/>
          </a:xfrm>
          <a:prstGeom prst="rect">
            <a:avLst/>
          </a:prstGeom>
        </p:spPr>
      </p:pic>
      <p:pic>
        <p:nvPicPr>
          <p:cNvPr id="8" name="Picture 7">
            <a:extLst>
              <a:ext uri="{FF2B5EF4-FFF2-40B4-BE49-F238E27FC236}">
                <a16:creationId xmlns:a16="http://schemas.microsoft.com/office/drawing/2014/main" id="{EBEDE8C3-93DA-D249-BD39-643A763CF2BC}"/>
              </a:ext>
            </a:extLst>
          </p:cNvPr>
          <p:cNvPicPr>
            <a:picLocks noChangeAspect="1"/>
          </p:cNvPicPr>
          <p:nvPr/>
        </p:nvPicPr>
        <p:blipFill>
          <a:blip r:embed="rId4"/>
          <a:stretch>
            <a:fillRect/>
          </a:stretch>
        </p:blipFill>
        <p:spPr>
          <a:xfrm>
            <a:off x="5174713" y="2226340"/>
            <a:ext cx="1470612" cy="1148316"/>
          </a:xfrm>
          <a:prstGeom prst="rect">
            <a:avLst/>
          </a:prstGeom>
        </p:spPr>
      </p:pic>
      <p:pic>
        <p:nvPicPr>
          <p:cNvPr id="9" name="Picture 8">
            <a:extLst>
              <a:ext uri="{FF2B5EF4-FFF2-40B4-BE49-F238E27FC236}">
                <a16:creationId xmlns:a16="http://schemas.microsoft.com/office/drawing/2014/main" id="{F09D7D9F-F104-8137-C222-1886FA8F186D}"/>
              </a:ext>
            </a:extLst>
          </p:cNvPr>
          <p:cNvPicPr>
            <a:picLocks noChangeAspect="1"/>
          </p:cNvPicPr>
          <p:nvPr/>
        </p:nvPicPr>
        <p:blipFill>
          <a:blip r:embed="rId5"/>
          <a:stretch>
            <a:fillRect/>
          </a:stretch>
        </p:blipFill>
        <p:spPr>
          <a:xfrm>
            <a:off x="7507730" y="2190307"/>
            <a:ext cx="1581764" cy="1148316"/>
          </a:xfrm>
          <a:prstGeom prst="rect">
            <a:avLst/>
          </a:prstGeom>
        </p:spPr>
      </p:pic>
      <p:sp>
        <p:nvSpPr>
          <p:cNvPr id="2" name="TextBox 1">
            <a:extLst>
              <a:ext uri="{FF2B5EF4-FFF2-40B4-BE49-F238E27FC236}">
                <a16:creationId xmlns:a16="http://schemas.microsoft.com/office/drawing/2014/main" id="{B241D4C4-2B2E-8B04-22F7-A67186145C65}"/>
              </a:ext>
            </a:extLst>
          </p:cNvPr>
          <p:cNvSpPr txBox="1"/>
          <p:nvPr/>
        </p:nvSpPr>
        <p:spPr>
          <a:xfrm>
            <a:off x="615989" y="4030514"/>
            <a:ext cx="1581765" cy="1200329"/>
          </a:xfrm>
          <a:prstGeom prst="rect">
            <a:avLst/>
          </a:prstGeom>
          <a:noFill/>
        </p:spPr>
        <p:txBody>
          <a:bodyPr wrap="square" rtlCol="0">
            <a:spAutoFit/>
          </a:bodyPr>
          <a:lstStyle/>
          <a:p>
            <a:r>
              <a:rPr lang="en-US" sz="800" dirty="0"/>
              <a:t>Our maths journey starts with Place Value where were will be  looking at numbers up to 10,000,000. Order of Operations comes next with multiplication and division following  in which we also look at unit conversion and statistics.  </a:t>
            </a:r>
            <a:endParaRPr lang="en-GB" sz="800" dirty="0"/>
          </a:p>
        </p:txBody>
      </p:sp>
      <p:sp>
        <p:nvSpPr>
          <p:cNvPr id="3" name="TextBox 2">
            <a:extLst>
              <a:ext uri="{FF2B5EF4-FFF2-40B4-BE49-F238E27FC236}">
                <a16:creationId xmlns:a16="http://schemas.microsoft.com/office/drawing/2014/main" id="{3C4D58D5-DC67-FB91-9464-55604DD6B136}"/>
              </a:ext>
            </a:extLst>
          </p:cNvPr>
          <p:cNvSpPr txBox="1"/>
          <p:nvPr/>
        </p:nvSpPr>
        <p:spPr>
          <a:xfrm>
            <a:off x="2868452" y="4044082"/>
            <a:ext cx="1676282" cy="1200329"/>
          </a:xfrm>
          <a:prstGeom prst="rect">
            <a:avLst/>
          </a:prstGeom>
          <a:noFill/>
        </p:spPr>
        <p:txBody>
          <a:bodyPr wrap="square" rtlCol="0">
            <a:spAutoFit/>
          </a:bodyPr>
          <a:lstStyle/>
          <a:p>
            <a:r>
              <a:rPr lang="en-US" sz="800" dirty="0"/>
              <a:t>In Art we will be looking at Drawing where will be considering different artists within this field and attempting to work on our skills in creating shadows, reflections and negative spaces plus also depicting movement and perspective using different materials. </a:t>
            </a:r>
            <a:endParaRPr lang="en-GB" sz="800" dirty="0"/>
          </a:p>
        </p:txBody>
      </p:sp>
      <p:sp>
        <p:nvSpPr>
          <p:cNvPr id="4" name="TextBox 3">
            <a:extLst>
              <a:ext uri="{FF2B5EF4-FFF2-40B4-BE49-F238E27FC236}">
                <a16:creationId xmlns:a16="http://schemas.microsoft.com/office/drawing/2014/main" id="{1B1BF663-5E13-532B-6926-070CDB3D31FB}"/>
              </a:ext>
            </a:extLst>
          </p:cNvPr>
          <p:cNvSpPr txBox="1"/>
          <p:nvPr/>
        </p:nvSpPr>
        <p:spPr>
          <a:xfrm>
            <a:off x="5119137" y="3982526"/>
            <a:ext cx="1581764" cy="1200329"/>
          </a:xfrm>
          <a:prstGeom prst="rect">
            <a:avLst/>
          </a:prstGeom>
          <a:noFill/>
        </p:spPr>
        <p:txBody>
          <a:bodyPr wrap="square" rtlCol="0">
            <a:spAutoFit/>
          </a:bodyPr>
          <a:lstStyle/>
          <a:p>
            <a:r>
              <a:rPr lang="en-US" sz="800" dirty="0"/>
              <a:t>Britian at War is our history focus this term where will be looking at and investigating World War 2 and asking why Britain went to war, the role of women, evacuation of children, what life was like on the battlefield, Adolf Hitler and The Holocaust. Quite a journey.</a:t>
            </a:r>
            <a:endParaRPr lang="en-GB" sz="800" dirty="0"/>
          </a:p>
        </p:txBody>
      </p:sp>
      <p:sp>
        <p:nvSpPr>
          <p:cNvPr id="11" name="TextBox 10">
            <a:extLst>
              <a:ext uri="{FF2B5EF4-FFF2-40B4-BE49-F238E27FC236}">
                <a16:creationId xmlns:a16="http://schemas.microsoft.com/office/drawing/2014/main" id="{A1CB399B-2F77-44B9-E418-E57419931CE2}"/>
              </a:ext>
            </a:extLst>
          </p:cNvPr>
          <p:cNvSpPr txBox="1"/>
          <p:nvPr/>
        </p:nvSpPr>
        <p:spPr>
          <a:xfrm>
            <a:off x="7422372" y="3920971"/>
            <a:ext cx="1581764" cy="1200329"/>
          </a:xfrm>
          <a:prstGeom prst="rect">
            <a:avLst/>
          </a:prstGeom>
          <a:noFill/>
        </p:spPr>
        <p:txBody>
          <a:bodyPr wrap="square" rtlCol="0">
            <a:spAutoFit/>
          </a:bodyPr>
          <a:lstStyle/>
          <a:p>
            <a:r>
              <a:rPr lang="en-US" sz="800" dirty="0"/>
              <a:t>Our PSHCE focus in Autumn will consider Being Me In  The World which will start with considering our hopes and fears for the coming year. This will be followed in Autumn 2 by Celebrating Differences and considering how we differ and how we should celebrate this. </a:t>
            </a:r>
            <a:endParaRPr lang="en-GB" sz="800" dirty="0"/>
          </a:p>
        </p:txBody>
      </p:sp>
      <p:sp>
        <p:nvSpPr>
          <p:cNvPr id="12" name="TextBox 11">
            <a:extLst>
              <a:ext uri="{FF2B5EF4-FFF2-40B4-BE49-F238E27FC236}">
                <a16:creationId xmlns:a16="http://schemas.microsoft.com/office/drawing/2014/main" id="{0960EDF3-5071-B0FB-DBB6-3C00C789938A}"/>
              </a:ext>
            </a:extLst>
          </p:cNvPr>
          <p:cNvSpPr txBox="1"/>
          <p:nvPr/>
        </p:nvSpPr>
        <p:spPr>
          <a:xfrm>
            <a:off x="9674834" y="4044082"/>
            <a:ext cx="1676281" cy="1077218"/>
          </a:xfrm>
          <a:prstGeom prst="rect">
            <a:avLst/>
          </a:prstGeom>
          <a:noFill/>
        </p:spPr>
        <p:txBody>
          <a:bodyPr wrap="square" rtlCol="0">
            <a:spAutoFit/>
          </a:bodyPr>
          <a:lstStyle/>
          <a:p>
            <a:r>
              <a:rPr lang="en-US" sz="800" dirty="0"/>
              <a:t>In RE we will be looking at Islam and asking ‘What is the best way for a Muslim to show their commitment to God? We will consider the 5 Pillars of Islam and consider the level of commitment these require and how they may impact the life of a Muslim. </a:t>
            </a:r>
          </a:p>
        </p:txBody>
      </p:sp>
      <p:sp>
        <p:nvSpPr>
          <p:cNvPr id="13" name="TextBox 12">
            <a:extLst>
              <a:ext uri="{FF2B5EF4-FFF2-40B4-BE49-F238E27FC236}">
                <a16:creationId xmlns:a16="http://schemas.microsoft.com/office/drawing/2014/main" id="{C955B051-72B7-C9B8-354F-32E3EB8B74C2}"/>
              </a:ext>
            </a:extLst>
          </p:cNvPr>
          <p:cNvSpPr txBox="1"/>
          <p:nvPr/>
        </p:nvSpPr>
        <p:spPr>
          <a:xfrm>
            <a:off x="478305" y="2104211"/>
            <a:ext cx="1750285" cy="1323439"/>
          </a:xfrm>
          <a:prstGeom prst="rect">
            <a:avLst/>
          </a:prstGeom>
          <a:noFill/>
        </p:spPr>
        <p:txBody>
          <a:bodyPr wrap="square" rtlCol="0">
            <a:spAutoFit/>
          </a:bodyPr>
          <a:lstStyle/>
          <a:p>
            <a:r>
              <a:rPr lang="en-US" sz="800" dirty="0"/>
              <a:t>In the first half of the Autumn Term we will focusing our narrative on Carrie’s War by Nina Bawden. Our non-fiction will a non-chronological report where our area of focus will be Britain at War and our reports will detail the Blitz and evacuated children. In Autumn 2 our narrative focus will be on the book The Final Year by Matt Goodfellow. </a:t>
            </a:r>
            <a:endParaRPr lang="en-GB" sz="800" dirty="0"/>
          </a:p>
        </p:txBody>
      </p:sp>
      <p:sp>
        <p:nvSpPr>
          <p:cNvPr id="14" name="TextBox 13">
            <a:extLst>
              <a:ext uri="{FF2B5EF4-FFF2-40B4-BE49-F238E27FC236}">
                <a16:creationId xmlns:a16="http://schemas.microsoft.com/office/drawing/2014/main" id="{7FCE6B61-9C32-8FE6-424B-AB8021EF7CAF}"/>
              </a:ext>
            </a:extLst>
          </p:cNvPr>
          <p:cNvSpPr txBox="1"/>
          <p:nvPr/>
        </p:nvSpPr>
        <p:spPr>
          <a:xfrm>
            <a:off x="1666874" y="5713381"/>
            <a:ext cx="1876425" cy="584775"/>
          </a:xfrm>
          <a:prstGeom prst="rect">
            <a:avLst/>
          </a:prstGeom>
          <a:noFill/>
        </p:spPr>
        <p:txBody>
          <a:bodyPr wrap="square" rtlCol="0">
            <a:spAutoFit/>
          </a:bodyPr>
          <a:lstStyle/>
          <a:p>
            <a:r>
              <a:rPr lang="en-US" sz="800" dirty="0"/>
              <a:t>In music we are excited to be bringing Sing Education into school  They will be delivering fun and exciting music lessons throughout the year.</a:t>
            </a:r>
            <a:endParaRPr lang="en-GB" sz="800" dirty="0"/>
          </a:p>
        </p:txBody>
      </p:sp>
      <p:sp>
        <p:nvSpPr>
          <p:cNvPr id="15" name="TextBox 14">
            <a:extLst>
              <a:ext uri="{FF2B5EF4-FFF2-40B4-BE49-F238E27FC236}">
                <a16:creationId xmlns:a16="http://schemas.microsoft.com/office/drawing/2014/main" id="{A456C349-6A5F-D740-DEFE-E58EFF758541}"/>
              </a:ext>
            </a:extLst>
          </p:cNvPr>
          <p:cNvSpPr txBox="1"/>
          <p:nvPr/>
        </p:nvSpPr>
        <p:spPr>
          <a:xfrm>
            <a:off x="3877099" y="5683187"/>
            <a:ext cx="1581765" cy="707886"/>
          </a:xfrm>
          <a:prstGeom prst="rect">
            <a:avLst/>
          </a:prstGeom>
          <a:noFill/>
        </p:spPr>
        <p:txBody>
          <a:bodyPr wrap="square" rtlCol="0">
            <a:spAutoFit/>
          </a:bodyPr>
          <a:lstStyle/>
          <a:p>
            <a:r>
              <a:rPr lang="en-US" sz="800" dirty="0"/>
              <a:t>In Computing we will be looking at publishing and looking at what an e-book is. We will then take on the challenge of creating one of our own. </a:t>
            </a:r>
            <a:endParaRPr lang="en-GB" sz="800" dirty="0"/>
          </a:p>
        </p:txBody>
      </p:sp>
      <p:sp>
        <p:nvSpPr>
          <p:cNvPr id="16" name="TextBox 15">
            <a:extLst>
              <a:ext uri="{FF2B5EF4-FFF2-40B4-BE49-F238E27FC236}">
                <a16:creationId xmlns:a16="http://schemas.microsoft.com/office/drawing/2014/main" id="{2A51F164-D4D4-010D-1EAB-E95875876855}"/>
              </a:ext>
            </a:extLst>
          </p:cNvPr>
          <p:cNvSpPr txBox="1"/>
          <p:nvPr/>
        </p:nvSpPr>
        <p:spPr>
          <a:xfrm>
            <a:off x="6336332" y="5613499"/>
            <a:ext cx="1733550" cy="707886"/>
          </a:xfrm>
          <a:prstGeom prst="rect">
            <a:avLst/>
          </a:prstGeom>
          <a:noFill/>
        </p:spPr>
        <p:txBody>
          <a:bodyPr wrap="square" rtlCol="0">
            <a:spAutoFit/>
          </a:bodyPr>
          <a:lstStyle/>
          <a:p>
            <a:r>
              <a:rPr lang="en-US" sz="800" dirty="0"/>
              <a:t>In DT we will be considering the digital world and looking at how our DT skills can help us navigate that world and how it could develop into a career if we chose it.</a:t>
            </a:r>
            <a:endParaRPr lang="en-GB" sz="800" dirty="0"/>
          </a:p>
        </p:txBody>
      </p:sp>
      <p:sp>
        <p:nvSpPr>
          <p:cNvPr id="17" name="TextBox 16">
            <a:extLst>
              <a:ext uri="{FF2B5EF4-FFF2-40B4-BE49-F238E27FC236}">
                <a16:creationId xmlns:a16="http://schemas.microsoft.com/office/drawing/2014/main" id="{8E02A32C-57F6-9BC8-773F-F484445D75A1}"/>
              </a:ext>
            </a:extLst>
          </p:cNvPr>
          <p:cNvSpPr txBox="1"/>
          <p:nvPr/>
        </p:nvSpPr>
        <p:spPr>
          <a:xfrm>
            <a:off x="8628261" y="5513617"/>
            <a:ext cx="1581764" cy="830997"/>
          </a:xfrm>
          <a:prstGeom prst="rect">
            <a:avLst/>
          </a:prstGeom>
          <a:noFill/>
        </p:spPr>
        <p:txBody>
          <a:bodyPr wrap="square" rtlCol="0">
            <a:spAutoFit/>
          </a:bodyPr>
          <a:lstStyle/>
          <a:p>
            <a:r>
              <a:rPr lang="en-US" sz="800" dirty="0"/>
              <a:t>Please read with /  encourage your child to read at home at least 3 times a week. The benefits of this are outstanding. These  benefits are seen daily within the classroom.  </a:t>
            </a:r>
            <a:endParaRPr lang="en-GB" sz="800" dirty="0"/>
          </a:p>
        </p:txBody>
      </p:sp>
      <p:sp>
        <p:nvSpPr>
          <p:cNvPr id="18" name="TextBox 17">
            <a:extLst>
              <a:ext uri="{FF2B5EF4-FFF2-40B4-BE49-F238E27FC236}">
                <a16:creationId xmlns:a16="http://schemas.microsoft.com/office/drawing/2014/main" id="{0EAF6154-931C-DE21-2A81-953FCF9756A1}"/>
              </a:ext>
            </a:extLst>
          </p:cNvPr>
          <p:cNvSpPr txBox="1"/>
          <p:nvPr/>
        </p:nvSpPr>
        <p:spPr>
          <a:xfrm>
            <a:off x="9810749" y="2040342"/>
            <a:ext cx="1750285" cy="1323439"/>
          </a:xfrm>
          <a:prstGeom prst="rect">
            <a:avLst/>
          </a:prstGeom>
          <a:noFill/>
        </p:spPr>
        <p:txBody>
          <a:bodyPr wrap="square" rtlCol="0">
            <a:spAutoFit/>
          </a:bodyPr>
          <a:lstStyle/>
          <a:p>
            <a:r>
              <a:rPr lang="en-US" sz="800" dirty="0"/>
              <a:t>We will be studying Evolution and Inheritance in Science within the first half of this term where we will be delving into the work and studies of Charles Darwin. This will be followed by the focus  Animals Including Humans within the second half of the term. Both topics have their basis in biology and the links will be closely scrutinised. </a:t>
            </a:r>
            <a:endParaRPr lang="en-GB" sz="800" dirty="0"/>
          </a:p>
        </p:txBody>
      </p:sp>
    </p:spTree>
    <p:extLst>
      <p:ext uri="{BB962C8B-B14F-4D97-AF65-F5344CB8AC3E}">
        <p14:creationId xmlns:p14="http://schemas.microsoft.com/office/powerpoint/2010/main" val="39553672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123</TotalTime>
  <Words>488</Words>
  <Application>Microsoft Office PowerPoint</Application>
  <PresentationFormat>Widescreen</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 Emmerson</dc:creator>
  <cp:lastModifiedBy>P Emmerson</cp:lastModifiedBy>
  <cp:revision>8</cp:revision>
  <dcterms:created xsi:type="dcterms:W3CDTF">2025-08-30T07:06:15Z</dcterms:created>
  <dcterms:modified xsi:type="dcterms:W3CDTF">2025-08-31T17:10:22Z</dcterms:modified>
</cp:coreProperties>
</file>